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5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68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516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98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281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75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63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71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69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154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02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39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40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272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3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34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0AD25-21D7-4FC9-9D1C-8E3554B160FF}" type="datetimeFigureOut">
              <a:rPr lang="pt-PT" smtClean="0"/>
              <a:t>18/06/2019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B3E4ED-F07E-47B2-A789-A147FA1FC1F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394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36C1E-F9FA-47B0-A80E-597FCBD6D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FOOTBALL LIFE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9BE01A-4E33-47A5-8A94-DA9913D1E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>
                <a:effectLst/>
              </a:rPr>
              <a:t> MELHOR E MAIS FÁCIL ORGANIZAÇÃO DO SEU CLUBE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434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27EEF-9BB7-4C3E-89B4-1C721E4D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LOGOTIPO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332EEC7-3533-49E8-B33E-BB7CB57C5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69" y="2691545"/>
            <a:ext cx="3293378" cy="329337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D6CFCC-8086-4FCF-B0F7-A02AD26A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59" y="2980965"/>
            <a:ext cx="2714537" cy="27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E66C7-9565-450B-A9D4-98F73698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ONDE TUDO COMEÇOU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8D51A466-4DFE-4EC4-982C-C9F6571DC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235" y="2562505"/>
            <a:ext cx="4733486" cy="33794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F8F817-53EA-443E-928F-EBE79E9B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28" y="2513951"/>
            <a:ext cx="4811654" cy="34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5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E4DEC-057D-4012-A673-4A71B937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PROTÓTIPO DA 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EF75888-4695-4CE0-BE50-2E646CA12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r>
              <a:rPr lang="pt-PT" dirty="0"/>
              <a:t>17 Tabelas</a:t>
            </a:r>
          </a:p>
          <a:p>
            <a:r>
              <a:rPr lang="pt-PT" dirty="0"/>
              <a:t>0 Relações 1:n ou 0</a:t>
            </a:r>
          </a:p>
          <a:p>
            <a:r>
              <a:rPr lang="pt-PT" dirty="0"/>
              <a:t>Tabelas com poucos campos</a:t>
            </a:r>
            <a:br>
              <a:rPr lang="pt-PT" dirty="0"/>
            </a:br>
            <a:r>
              <a:rPr lang="pt-PT" dirty="0"/>
              <a:t>(Max 7, No FK)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F5EAF7-7A31-437E-808D-4FA019CF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14" y="2449371"/>
            <a:ext cx="5766164" cy="37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0B748-6BA1-4370-A5DF-5B4C4303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ATUALMENTE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0F722D4-D5F2-407D-9C3A-FBEA451538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364" y="2498740"/>
            <a:ext cx="6137109" cy="3317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677EB5-E27E-4326-AD49-41D567C5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24" y="3159975"/>
            <a:ext cx="5802021" cy="3145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106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07ED1-5210-4285-BF85-2C762CA2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904937-4485-42D3-A532-269FF858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21 Tabelas (+4)</a:t>
            </a:r>
          </a:p>
          <a:p>
            <a:r>
              <a:rPr lang="pt-PT" dirty="0"/>
              <a:t>5 Relações 1:n ou 0</a:t>
            </a:r>
          </a:p>
          <a:p>
            <a:r>
              <a:rPr lang="pt-PT" dirty="0"/>
              <a:t>Tabelas com mais campos</a:t>
            </a:r>
            <a:br>
              <a:rPr lang="pt-PT" dirty="0"/>
            </a:br>
            <a:r>
              <a:rPr lang="pt-PT" dirty="0"/>
              <a:t>(Max 10, No FK)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E01BBD-9D49-4A01-A88D-8EDF37F66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67" y="2464653"/>
            <a:ext cx="5770047" cy="37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1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DBA33-3E2B-4EB7-927E-77FE0F56A863}"/>
              </a:ext>
            </a:extLst>
          </p:cNvPr>
          <p:cNvSpPr txBox="1">
            <a:spLocks/>
          </p:cNvSpPr>
          <p:nvPr/>
        </p:nvSpPr>
        <p:spPr>
          <a:xfrm>
            <a:off x="431338" y="1145718"/>
            <a:ext cx="6464413" cy="415193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/>
              <a:t>DIAGRAMA </a:t>
            </a:r>
            <a:br>
              <a:rPr lang="pt-PT" dirty="0"/>
            </a:br>
            <a:r>
              <a:rPr lang="pt-PT" dirty="0"/>
              <a:t>RELAÇÃO - ENTIDADE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720CBB-F66C-40DE-828E-4EA52603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8" y="616321"/>
            <a:ext cx="4411907" cy="56253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8466AC8-5293-4683-BA4C-0E33790A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24" y="3511011"/>
            <a:ext cx="2255240" cy="20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76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</TotalTime>
  <Words>54</Words>
  <Application>Microsoft Office PowerPoint</Application>
  <PresentationFormat>Ecrã Panorâmico</PresentationFormat>
  <Paragraphs>14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Orgânico</vt:lpstr>
      <vt:lpstr>FOOTBALL LIFE</vt:lpstr>
      <vt:lpstr>LOGOTIPO</vt:lpstr>
      <vt:lpstr>ONDE TUDO COMEÇOU</vt:lpstr>
      <vt:lpstr>PROTÓTIPO DA BASE DE DADOS</vt:lpstr>
      <vt:lpstr>ATUALMENTE</vt:lpstr>
      <vt:lpstr>BASE DE DADOS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LIFE</dc:title>
  <dc:creator>Tomás Magueija Silva</dc:creator>
  <cp:lastModifiedBy>Tomás Magueija Silva</cp:lastModifiedBy>
  <cp:revision>3</cp:revision>
  <dcterms:created xsi:type="dcterms:W3CDTF">2019-06-17T23:53:01Z</dcterms:created>
  <dcterms:modified xsi:type="dcterms:W3CDTF">2019-06-18T00:16:49Z</dcterms:modified>
</cp:coreProperties>
</file>